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8"/>
  </p:notesMasterIdLst>
  <p:sldIdLst>
    <p:sldId id="2147479581" r:id="rId5"/>
    <p:sldId id="2147479582" r:id="rId6"/>
    <p:sldId id="214747957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88A619-DFF3-0548-B9C2-D60AFE1FA72D}" v="3" dt="2024-11-19T05:23:02.7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8"/>
  </p:normalViewPr>
  <p:slideViewPr>
    <p:cSldViewPr snapToGrid="0">
      <p:cViewPr varScale="1">
        <p:scale>
          <a:sx n="120" d="100"/>
          <a:sy n="120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AC3D36-AEB6-EC47-8128-EC623C64B8EB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266BCD-1842-B848-AEC4-0E86FD8BC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839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46509-00BB-FD99-5621-38F6D32241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61FA12-0E98-504A-2A83-37BFA6E39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0D952-50D2-7C79-6C1C-6BCFD8662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276F-D58A-3149-A1DC-F6BC9DDF3FFC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1A1CC-2DE8-872C-561B-D8A22268C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CECBE-C781-67BB-4354-A2B68DADF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0EB67-5B0C-784B-B1E4-5EE1740B0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75255"/>
      </p:ext>
    </p:extLst>
  </p:cSld>
  <p:clrMapOvr>
    <a:masterClrMapping/>
  </p:clrMapOvr>
  <p:transition spd="slow" advClick="0" advTm="1600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84B17-C143-3AD3-46A4-CAA345801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B752D1-8B65-E2A9-1AA8-B800E130B1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72CE4-A28B-F545-6979-BF8D14DDC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276F-D58A-3149-A1DC-F6BC9DDF3FFC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6CB9B-0688-85FB-A47D-A7168348B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736DE-CD8B-9F28-07D2-924F1A28B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0EB67-5B0C-784B-B1E4-5EE1740B0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531498"/>
      </p:ext>
    </p:extLst>
  </p:cSld>
  <p:clrMapOvr>
    <a:masterClrMapping/>
  </p:clrMapOvr>
  <p:transition spd="slow" advClick="0" advTm="1600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6EA5DF-9ADC-FFE7-3B90-1EAFFB6FDD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04CA9B-8DC3-3C52-18E6-2A10F351F0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CBE4C-7A67-A3D2-9FB6-3BCACA05A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276F-D58A-3149-A1DC-F6BC9DDF3FFC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A6680-B6B0-B479-9309-A739EED9C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5DBC4-F28F-1011-0F36-CF3B1A055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0EB67-5B0C-784B-B1E4-5EE1740B0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98885"/>
      </p:ext>
    </p:extLst>
  </p:cSld>
  <p:clrMapOvr>
    <a:masterClrMapping/>
  </p:clrMapOvr>
  <p:transition spd="slow" advClick="0" advTm="1600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2274401-DBC2-9496-5064-46F436CBD2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2A446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76999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8273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 advClick="0" advTm="16000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31258097"/>
      </p:ext>
    </p:extLst>
  </p:cSld>
  <p:clrMapOvr>
    <a:masterClrMapping/>
  </p:clrMapOvr>
  <p:transition spd="slow" advClick="0" advTm="16000"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F59D5-FCC3-1504-00FD-776921168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91478-E8EF-574B-8BEC-3D87BE75F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E5596-D642-CC99-E691-6550B2DA5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276F-D58A-3149-A1DC-F6BC9DDF3FFC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9FF13-77DB-2368-C36A-D7ABD3F0E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DFF6A-02A8-E827-CC9A-A78D91BC5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0EB67-5B0C-784B-B1E4-5EE1740B0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59524"/>
      </p:ext>
    </p:extLst>
  </p:cSld>
  <p:clrMapOvr>
    <a:masterClrMapping/>
  </p:clrMapOvr>
  <p:transition spd="slow" advClick="0" advTm="16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BA8E2-A9B6-8AB2-D7A4-74920908C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5E215A-BBF9-8284-F395-D3EC78C4C5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DEDB7-7E32-E863-9E05-E8C273F84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276F-D58A-3149-A1DC-F6BC9DDF3FFC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A29E0-1A2F-E6F4-7176-2BD844C49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FBA5A-751D-C8AD-3AAE-5E6E53626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0EB67-5B0C-784B-B1E4-5EE1740B0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47416"/>
      </p:ext>
    </p:extLst>
  </p:cSld>
  <p:clrMapOvr>
    <a:masterClrMapping/>
  </p:clrMapOvr>
  <p:transition spd="slow" advClick="0" advTm="16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92E55-5DF2-6E97-8D9F-ECFBDDC56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73CC9-C308-2E1F-9AE4-19280DD097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FA8B17-207B-196D-8AB8-42C33692B8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23B3B3-93E3-81C6-E6F9-16634C1F5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276F-D58A-3149-A1DC-F6BC9DDF3FFC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DBA4DD-B624-F329-9890-EFC6EAF22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ED1561-2A8A-D76E-6FE6-CCCF78716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0EB67-5B0C-784B-B1E4-5EE1740B0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236032"/>
      </p:ext>
    </p:extLst>
  </p:cSld>
  <p:clrMapOvr>
    <a:masterClrMapping/>
  </p:clrMapOvr>
  <p:transition spd="slow" advClick="0" advTm="160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7765C-2893-0710-48E5-3434A2E93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DB852A-04A8-C1A8-1647-E8B1B7A6A0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AC16D5-49B3-3E0C-0808-3776323DC4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C6A45F-13A7-09E5-3EC9-46CE9A2DEA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D41214-151D-E95B-87D4-E78E1B5F4A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83BAA-C278-BF84-727E-141639B38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276F-D58A-3149-A1DC-F6BC9DDF3FFC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917B49-E5F9-B4BA-2609-882294BC7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0C438-5211-D35A-084E-3C4C0F626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0EB67-5B0C-784B-B1E4-5EE1740B0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18121"/>
      </p:ext>
    </p:extLst>
  </p:cSld>
  <p:clrMapOvr>
    <a:masterClrMapping/>
  </p:clrMapOvr>
  <p:transition spd="slow" advClick="0" advTm="16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7020-4AC2-03F3-D269-33221A70B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542FEC-69B1-8327-B75B-8AB174095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276F-D58A-3149-A1DC-F6BC9DDF3FFC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D37616-3F8B-FB91-0837-18B84140C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0A90CD-0C87-C5E0-8381-7D2CDF881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0EB67-5B0C-784B-B1E4-5EE1740B0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352061"/>
      </p:ext>
    </p:extLst>
  </p:cSld>
  <p:clrMapOvr>
    <a:masterClrMapping/>
  </p:clrMapOvr>
  <p:transition spd="slow" advClick="0" advTm="160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64F08F-433E-767E-60D2-251C7D361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276F-D58A-3149-A1DC-F6BC9DDF3FFC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05DAD3-FDB1-F6B8-BBB8-C6D6DCB55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58DF6-AF80-76F3-88F1-18BC2A578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0EB67-5B0C-784B-B1E4-5EE1740B0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439025"/>
      </p:ext>
    </p:extLst>
  </p:cSld>
  <p:clrMapOvr>
    <a:masterClrMapping/>
  </p:clrMapOvr>
  <p:transition spd="slow" advClick="0" advTm="160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73B9B-5542-03FF-6D96-1AD7418AC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A1541-155E-5192-1913-0CC29F270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695D37-5FF5-4D46-DE4D-BF800F4F05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22FE4D-C232-293B-6E2E-3CCB3F058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276F-D58A-3149-A1DC-F6BC9DDF3FFC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EDA00B-BB9B-F4C5-1B5B-B1279D67D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78D06-D363-E621-85F7-FC03D566F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0EB67-5B0C-784B-B1E4-5EE1740B0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53835"/>
      </p:ext>
    </p:extLst>
  </p:cSld>
  <p:clrMapOvr>
    <a:masterClrMapping/>
  </p:clrMapOvr>
  <p:transition spd="slow" advClick="0" advTm="160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900C1-3454-A2B8-C835-E4DE21706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C577F2-72E6-C959-B675-08E77A2508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83ABCB-051B-C087-C837-612C5DA4C3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693D2B-7D7B-9F79-17ED-58C5B022E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276F-D58A-3149-A1DC-F6BC9DDF3FFC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79B562-2220-1CC0-12BD-5610B4122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9612C0-5C1E-D70A-D436-F3A164B60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0EB67-5B0C-784B-B1E4-5EE1740B0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721328"/>
      </p:ext>
    </p:extLst>
  </p:cSld>
  <p:clrMapOvr>
    <a:masterClrMapping/>
  </p:clrMapOvr>
  <p:transition spd="slow" advClick="0" advTm="16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12B507-F5A0-6065-9290-154DDE679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A24E8-738B-0ECA-4B23-149145F97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B7486-61A1-A032-DABB-13E7ECF9E2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D0276F-D58A-3149-A1DC-F6BC9DDF3FFC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335B2-3383-FA3C-97D8-0D4CD60B63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ACB29-EA23-E763-2FD9-212E39F815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80EB67-5B0C-784B-B1E4-5EE1740B0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82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3" r:id="rId13"/>
  </p:sldLayoutIdLst>
  <p:transition spd="slow" advClick="0" advTm="16000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lorful square with a white arrow&#10;&#10;Description automatically generated">
            <a:extLst>
              <a:ext uri="{FF2B5EF4-FFF2-40B4-BE49-F238E27FC236}">
                <a16:creationId xmlns:a16="http://schemas.microsoft.com/office/drawing/2014/main" id="{5781ECC1-11FA-F550-310F-4C9882B709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15" r="3831" b="-4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26" name="Freeform: Shape 16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Freeform: Shape 18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4E46F93-49AD-7E39-F025-AAFCD6278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dirty="0"/>
              <a:t>AI Shell capabilities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82634FC-C18D-7C22-B1BF-EF9F7443EC8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4904" y="2522949"/>
            <a:ext cx="5065776" cy="34023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Connect you with Copilot in Azure directly in your CLI</a:t>
            </a:r>
          </a:p>
          <a:p>
            <a:r>
              <a:rPr lang="en-US" sz="3200" dirty="0"/>
              <a:t>Integrated and ease of us in your CLI</a:t>
            </a:r>
          </a:p>
          <a:p>
            <a:r>
              <a:rPr lang="en-US" sz="3200" dirty="0"/>
              <a:t>Extensibility platform</a:t>
            </a:r>
          </a:p>
        </p:txBody>
      </p:sp>
    </p:spTree>
    <p:extLst>
      <p:ext uri="{BB962C8B-B14F-4D97-AF65-F5344CB8AC3E}">
        <p14:creationId xmlns:p14="http://schemas.microsoft.com/office/powerpoint/2010/main" val="820159608"/>
      </p:ext>
    </p:extLst>
  </p:cSld>
  <p:clrMapOvr>
    <a:masterClrMapping/>
  </p:clrMapOvr>
  <p:transition spd="slow" advClick="0" advTm="300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C87C-08E8-0732-A854-B367268C4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Ignitebooth">
            <a:hlinkClick r:id="" action="ppaction://media"/>
            <a:extLst>
              <a:ext uri="{FF2B5EF4-FFF2-40B4-BE49-F238E27FC236}">
                <a16:creationId xmlns:a16="http://schemas.microsoft.com/office/drawing/2014/main" id="{4E56D752-F5A4-E2DC-F5C0-D5FAA4495051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423"/>
          </a:xfrm>
        </p:spPr>
      </p:pic>
    </p:spTree>
    <p:extLst>
      <p:ext uri="{BB962C8B-B14F-4D97-AF65-F5344CB8AC3E}">
        <p14:creationId xmlns:p14="http://schemas.microsoft.com/office/powerpoint/2010/main" val="2472980445"/>
      </p:ext>
    </p:extLst>
  </p:cSld>
  <p:clrMapOvr>
    <a:masterClrMapping/>
  </p:clrMapOvr>
  <p:transition spd="slow" advClick="0" advTm="16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33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611F80-F3D8-7E77-E823-6296BD050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Learn more about AI Shell</a:t>
            </a:r>
          </a:p>
        </p:txBody>
      </p:sp>
      <p:pic>
        <p:nvPicPr>
          <p:cNvPr id="3" name="Picture 2" descr="A qr code with a colorful square and a white arrow&#10;&#10;Description automatically generated">
            <a:extLst>
              <a:ext uri="{FF2B5EF4-FFF2-40B4-BE49-F238E27FC236}">
                <a16:creationId xmlns:a16="http://schemas.microsoft.com/office/drawing/2014/main" id="{17FBEDD2-3BD7-D01D-F708-9BF86C26E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296" y="643466"/>
            <a:ext cx="5568739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0855"/>
      </p:ext>
    </p:extLst>
  </p:cSld>
  <p:clrMapOvr>
    <a:masterClrMapping/>
  </p:clrMapOvr>
  <p:transition spd="slow" advClick="0" advTm="16000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c4c3fd3d-04d3-453a-9611-8e9b90c489ea">
      <Terms xmlns="http://schemas.microsoft.com/office/infopath/2007/PartnerControls"/>
    </lcf76f155ced4ddcb4097134ff3c332f>
    <TaxCatchAll xmlns="230e9df3-be65-4c73-a93b-d1236ebd677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1470E9A9B7714184E5191FA99D1D5C" ma:contentTypeVersion="21" ma:contentTypeDescription="Create a new document." ma:contentTypeScope="" ma:versionID="3f97720bfe89b52c3f4c1e640c7008a4">
  <xsd:schema xmlns:xsd="http://www.w3.org/2001/XMLSchema" xmlns:xs="http://www.w3.org/2001/XMLSchema" xmlns:p="http://schemas.microsoft.com/office/2006/metadata/properties" xmlns:ns1="http://schemas.microsoft.com/sharepoint/v3" xmlns:ns2="c4c3fd3d-04d3-453a-9611-8e9b90c489ea" xmlns:ns3="8f4a553a-f3a5-49d8-9296-f814d5482c28" xmlns:ns4="230e9df3-be65-4c73-a93b-d1236ebd677e" targetNamespace="http://schemas.microsoft.com/office/2006/metadata/properties" ma:root="true" ma:fieldsID="75c39a7546e1d86994ab2edaf2ce8542" ns1:_="" ns2:_="" ns3:_="" ns4:_="">
    <xsd:import namespace="http://schemas.microsoft.com/sharepoint/v3"/>
    <xsd:import namespace="c4c3fd3d-04d3-453a-9611-8e9b90c489ea"/>
    <xsd:import namespace="8f4a553a-f3a5-49d8-9296-f814d5482c28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1:_ip_UnifiedCompliancePolicyProperties" minOccurs="0"/>
                <xsd:element ref="ns1:_ip_UnifiedCompliancePolicyUIAc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c3fd3d-04d3-453a-9611-8e9b90c489e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2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7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2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4a553a-f3a5-49d8-9296-f814d5482c28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2f607fcb-3c0a-4c3b-b146-5183f5b6aa25}" ma:internalName="TaxCatchAll" ma:showField="CatchAllData" ma:web="8f4a553a-f3a5-49d8-9296-f814d5482c2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E7E62A-4179-47E3-8CA8-AD8D23128A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C52515-30C1-4148-93B5-63FF96BFF68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c4c3fd3d-04d3-453a-9611-8e9b90c489ea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0A4FF9E-4B6E-4222-B4CD-7DF088ABC11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4c3fd3d-04d3-453a-9611-8e9b90c489ea"/>
    <ds:schemaRef ds:uri="8f4a553a-f3a5-49d8-9296-f814d5482c28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519</TotalTime>
  <Words>28</Words>
  <Application>Microsoft Macintosh PowerPoint</Application>
  <PresentationFormat>Widescreen</PresentationFormat>
  <Paragraphs>5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Aptos</vt:lpstr>
      <vt:lpstr>Aptos Display</vt:lpstr>
      <vt:lpstr>Arial</vt:lpstr>
      <vt:lpstr>Calibri</vt:lpstr>
      <vt:lpstr>Office Theme</vt:lpstr>
      <vt:lpstr>AI Shell capabilities</vt:lpstr>
      <vt:lpstr>PowerPoint Presentation</vt:lpstr>
      <vt:lpstr>Learn more about AI Shell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Steven Bucher</dc:creator>
  <cp:lastModifiedBy>Steven Bucher</cp:lastModifiedBy>
  <cp:revision>2</cp:revision>
  <dcterms:created xsi:type="dcterms:W3CDTF">2024-11-19T05:01:33Z</dcterms:created>
  <dcterms:modified xsi:type="dcterms:W3CDTF">2024-11-19T14:11:29Z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0x010100721470E9A9B7714184E5191FA99D1D5C</vt:lpwstr>
  </property>
</Properties>
</file>